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CFB7620-82FC-477B-9027-2E2FDF0F5DCB}" type="datetimeFigureOut">
              <a:rPr lang="en-US" smtClean="0"/>
              <a:t>3/1/2023</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09AA1D8-59CA-4E1E-9F3A-A9FA2C823715}"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FB7620-82FC-477B-9027-2E2FDF0F5DCB}" type="datetimeFigureOut">
              <a:rPr lang="en-US" smtClean="0"/>
              <a:t>3/1/2023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09AA1D8-59CA-4E1E-9F3A-A9FA2C82371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CFB7620-82FC-477B-9027-2E2FDF0F5DCB}" type="datetimeFigureOut">
              <a:rPr lang="en-US" smtClean="0"/>
              <a:t>3/1/2023</a:t>
            </a:fld>
            <a:endParaRPr lang="en-GB"/>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09AA1D8-59CA-4E1E-9F3A-A9FA2C82371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FB7620-82FC-477B-9027-2E2FDF0F5DCB}" type="datetimeFigureOut">
              <a:rPr lang="en-US" smtClean="0"/>
              <a:t>3/1/2023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09AA1D8-59CA-4E1E-9F3A-A9FA2C82371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CFB7620-82FC-477B-9027-2E2FDF0F5DCB}" type="datetimeFigureOut">
              <a:rPr lang="en-US" smtClean="0"/>
              <a:t>3/1/2023</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09AA1D8-59CA-4E1E-9F3A-A9FA2C823715}"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FB7620-82FC-477B-9027-2E2FDF0F5DCB}" type="datetimeFigureOut">
              <a:rPr lang="en-US" smtClean="0"/>
              <a:t>3/1/2023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09AA1D8-59CA-4E1E-9F3A-A9FA2C823715}"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FB7620-82FC-477B-9027-2E2FDF0F5DCB}" type="datetimeFigureOut">
              <a:rPr lang="en-US" smtClean="0"/>
              <a:t>3/1/2023</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C09AA1D8-59CA-4E1E-9F3A-A9FA2C823715}"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FB7620-82FC-477B-9027-2E2FDF0F5DCB}" type="datetimeFigureOut">
              <a:rPr lang="en-US" smtClean="0"/>
              <a:t>3/1/2023</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C09AA1D8-59CA-4E1E-9F3A-A9FA2C82371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CFB7620-82FC-477B-9027-2E2FDF0F5DCB}" type="datetimeFigureOut">
              <a:rPr lang="en-US" smtClean="0"/>
              <a:t>3/1/2023</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extLst/>
          </a:lstStyle>
          <a:p>
            <a:fld id="{C09AA1D8-59CA-4E1E-9F3A-A9FA2C82371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FB7620-82FC-477B-9027-2E2FDF0F5DCB}" type="datetimeFigureOut">
              <a:rPr lang="en-US" smtClean="0"/>
              <a:t>3/1/2023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09AA1D8-59CA-4E1E-9F3A-A9FA2C823715}"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CFB7620-82FC-477B-9027-2E2FDF0F5DCB}" type="datetimeFigureOut">
              <a:rPr lang="en-US" smtClean="0"/>
              <a:t>3/1/2023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09AA1D8-59CA-4E1E-9F3A-A9FA2C823715}" type="slidenum">
              <a:rPr lang="en-GB" smtClean="0"/>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CFB7620-82FC-477B-9027-2E2FDF0F5DCB}" type="datetimeFigureOut">
              <a:rPr lang="en-US" smtClean="0"/>
              <a:t>3/1/2023</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09AA1D8-59CA-4E1E-9F3A-A9FA2C823715}"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youtu.be/vdcagpayek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XL_20230223_092352085.MP.jpg"/>
          <p:cNvPicPr>
            <a:picLocks noChangeAspect="1"/>
          </p:cNvPicPr>
          <p:nvPr/>
        </p:nvPicPr>
        <p:blipFill>
          <a:blip r:embed="rId2" cstate="print"/>
          <a:stretch>
            <a:fillRect/>
          </a:stretch>
        </p:blipFill>
        <p:spPr>
          <a:xfrm>
            <a:off x="785786" y="3214686"/>
            <a:ext cx="2643206" cy="3429024"/>
          </a:xfrm>
          <a:prstGeom prst="rect">
            <a:avLst/>
          </a:prstGeom>
        </p:spPr>
      </p:pic>
      <p:pic>
        <p:nvPicPr>
          <p:cNvPr id="5" name="Picture 4" descr="PXL_20230223_092427101.MP.jpg"/>
          <p:cNvPicPr>
            <a:picLocks noChangeAspect="1"/>
          </p:cNvPicPr>
          <p:nvPr/>
        </p:nvPicPr>
        <p:blipFill>
          <a:blip r:embed="rId3" cstate="print"/>
          <a:stretch>
            <a:fillRect/>
          </a:stretch>
        </p:blipFill>
        <p:spPr>
          <a:xfrm>
            <a:off x="6500826" y="214290"/>
            <a:ext cx="2357454" cy="2815848"/>
          </a:xfrm>
          <a:prstGeom prst="rect">
            <a:avLst/>
          </a:prstGeom>
        </p:spPr>
      </p:pic>
      <p:sp>
        <p:nvSpPr>
          <p:cNvPr id="7" name="Title 6"/>
          <p:cNvSpPr>
            <a:spLocks noGrp="1"/>
          </p:cNvSpPr>
          <p:nvPr>
            <p:ph type="ctrTitle"/>
          </p:nvPr>
        </p:nvSpPr>
        <p:spPr>
          <a:xfrm>
            <a:off x="0" y="0"/>
            <a:ext cx="5105400" cy="1939498"/>
          </a:xfrm>
        </p:spPr>
        <p:txBody>
          <a:bodyPr/>
          <a:lstStyle/>
          <a:p>
            <a:r>
              <a:rPr lang="en-GB" dirty="0" smtClean="0"/>
              <a:t>World Book Day </a:t>
            </a:r>
            <a:endParaRPr lang="en-GB" dirty="0"/>
          </a:p>
        </p:txBody>
      </p:sp>
      <p:sp>
        <p:nvSpPr>
          <p:cNvPr id="8" name="Subtitle 7"/>
          <p:cNvSpPr>
            <a:spLocks noGrp="1"/>
          </p:cNvSpPr>
          <p:nvPr>
            <p:ph type="subTitle" idx="1"/>
          </p:nvPr>
        </p:nvSpPr>
        <p:spPr>
          <a:xfrm>
            <a:off x="428596" y="2071678"/>
            <a:ext cx="5114778" cy="1101248"/>
          </a:xfrm>
        </p:spPr>
        <p:txBody>
          <a:bodyPr/>
          <a:lstStyle/>
          <a:p>
            <a:r>
              <a:rPr lang="en-GB" dirty="0" smtClean="0"/>
              <a:t>March 2</a:t>
            </a:r>
            <a:r>
              <a:rPr lang="en-GB" baseline="30000" dirty="0" smtClean="0"/>
              <a:t>nd</a:t>
            </a:r>
            <a:r>
              <a:rPr lang="en-GB" dirty="0" smtClean="0"/>
              <a:t> 2023</a:t>
            </a:r>
            <a:endParaRPr lang="en-GB" dirty="0"/>
          </a:p>
        </p:txBody>
      </p:sp>
      <p:pic>
        <p:nvPicPr>
          <p:cNvPr id="9" name="Picture 8" descr="PXL_20230223_094749167.MP.jpg"/>
          <p:cNvPicPr>
            <a:picLocks noChangeAspect="1"/>
          </p:cNvPicPr>
          <p:nvPr/>
        </p:nvPicPr>
        <p:blipFill>
          <a:blip r:embed="rId4" cstate="print"/>
          <a:stretch>
            <a:fillRect/>
          </a:stretch>
        </p:blipFill>
        <p:spPr>
          <a:xfrm>
            <a:off x="3643306" y="3000372"/>
            <a:ext cx="2714644" cy="364333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0034" y="2357430"/>
            <a:ext cx="7239000" cy="3571900"/>
          </a:xfrm>
        </p:spPr>
        <p:txBody>
          <a:bodyPr>
            <a:normAutofit/>
          </a:bodyPr>
          <a:lstStyle/>
          <a:p>
            <a:r>
              <a:rPr lang="en-GB" sz="2400" dirty="0" smtClean="0"/>
              <a:t>World Book was created by </a:t>
            </a:r>
            <a:r>
              <a:rPr lang="en-GB" sz="2400" dirty="0" err="1" smtClean="0"/>
              <a:t>unesco</a:t>
            </a:r>
            <a:r>
              <a:rPr lang="en-GB" sz="2400" dirty="0" smtClean="0"/>
              <a:t> ion 23</a:t>
            </a:r>
            <a:r>
              <a:rPr lang="en-GB" sz="2400" baseline="30000" dirty="0" smtClean="0"/>
              <a:t>rd</a:t>
            </a:r>
            <a:r>
              <a:rPr lang="en-GB" sz="2400" dirty="0" smtClean="0"/>
              <a:t> April 1995. It is a worldwide celebration of books and reading and is marked in over 100 countries in the world. </a:t>
            </a:r>
            <a:br>
              <a:rPr lang="en-GB" sz="2400" dirty="0" smtClean="0"/>
            </a:br>
            <a:r>
              <a:rPr lang="en-GB" sz="2400" dirty="0" smtClean="0"/>
              <a:t/>
            </a:r>
            <a:br>
              <a:rPr lang="en-GB" sz="2400" dirty="0" smtClean="0"/>
            </a:br>
            <a:r>
              <a:rPr lang="en-GB" sz="2400" dirty="0" smtClean="0"/>
              <a:t>The first world book day in the </a:t>
            </a:r>
            <a:r>
              <a:rPr lang="en-GB" sz="2400" dirty="0" err="1" smtClean="0"/>
              <a:t>uk</a:t>
            </a:r>
            <a:r>
              <a:rPr lang="en-GB" sz="2400" dirty="0" smtClean="0"/>
              <a:t> took place in 1997 to encourage young people to enjoy the pleasure of books.</a:t>
            </a:r>
            <a:endParaRPr lang="en-GB" sz="2400" dirty="0"/>
          </a:p>
        </p:txBody>
      </p:sp>
      <p:pic>
        <p:nvPicPr>
          <p:cNvPr id="4" name="Content Placeholder 3" descr="All About.JPG"/>
          <p:cNvPicPr>
            <a:picLocks noGrp="1" noChangeAspect="1"/>
          </p:cNvPicPr>
          <p:nvPr>
            <p:ph idx="1"/>
          </p:nvPr>
        </p:nvPicPr>
        <p:blipFill>
          <a:blip r:embed="rId2"/>
          <a:stretch>
            <a:fillRect/>
          </a:stretch>
        </p:blipFill>
        <p:spPr>
          <a:xfrm>
            <a:off x="428596" y="500042"/>
            <a:ext cx="7239000" cy="1749648"/>
          </a:xfrm>
        </p:spPr>
      </p:pic>
      <p:sp>
        <p:nvSpPr>
          <p:cNvPr id="5" name="TextBox 4"/>
          <p:cNvSpPr txBox="1"/>
          <p:nvPr/>
        </p:nvSpPr>
        <p:spPr>
          <a:xfrm>
            <a:off x="428596" y="2857496"/>
            <a:ext cx="7358114" cy="369332"/>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7239000" cy="1143000"/>
          </a:xfrm>
        </p:spPr>
        <p:txBody>
          <a:bodyPr/>
          <a:lstStyle/>
          <a:p>
            <a:pPr algn="ctr"/>
            <a:r>
              <a:rPr lang="en-GB" dirty="0" smtClean="0"/>
              <a:t>World book day 2023</a:t>
            </a:r>
            <a:endParaRPr lang="en-GB" dirty="0"/>
          </a:p>
        </p:txBody>
      </p:sp>
      <p:sp>
        <p:nvSpPr>
          <p:cNvPr id="3" name="Content Placeholder 2"/>
          <p:cNvSpPr>
            <a:spLocks noGrp="1"/>
          </p:cNvSpPr>
          <p:nvPr>
            <p:ph idx="1"/>
          </p:nvPr>
        </p:nvSpPr>
        <p:spPr/>
        <p:txBody>
          <a:bodyPr>
            <a:normAutofit fontScale="92500" lnSpcReduction="20000"/>
          </a:bodyPr>
          <a:lstStyle/>
          <a:p>
            <a:pPr>
              <a:buNone/>
            </a:pPr>
            <a:r>
              <a:rPr lang="en-GB" sz="3200" u="sng" dirty="0" smtClean="0">
                <a:hlinkClick r:id="rId2"/>
              </a:rPr>
              <a:t>World Book Day Books </a:t>
            </a:r>
            <a:endParaRPr lang="en-GB" sz="3200" u="sng" dirty="0" smtClean="0"/>
          </a:p>
          <a:p>
            <a:pPr algn="ctr">
              <a:buNone/>
            </a:pPr>
            <a:r>
              <a:rPr lang="en-GB" sz="3200" u="sng" dirty="0" smtClean="0"/>
              <a:t>In School </a:t>
            </a:r>
          </a:p>
          <a:p>
            <a:r>
              <a:rPr lang="en-GB" sz="3200" dirty="0" smtClean="0"/>
              <a:t>Activities in Classrooms</a:t>
            </a:r>
          </a:p>
          <a:p>
            <a:r>
              <a:rPr lang="en-GB" sz="3200" dirty="0" smtClean="0"/>
              <a:t>5 children from each class to have their photo taken in the library </a:t>
            </a:r>
          </a:p>
          <a:p>
            <a:r>
              <a:rPr lang="en-GB" sz="3200" dirty="0" smtClean="0"/>
              <a:t>A Live BBC Lesson (11</a:t>
            </a:r>
            <a:r>
              <a:rPr lang="en-GB" sz="3200" dirty="0" smtClean="0">
                <a:sym typeface="Wingdings" pitchFamily="2" charset="2"/>
              </a:rPr>
              <a:t>:00)</a:t>
            </a:r>
            <a:endParaRPr lang="en-GB" sz="3200" dirty="0" smtClean="0"/>
          </a:p>
          <a:p>
            <a:r>
              <a:rPr lang="en-GB" sz="3200" dirty="0" smtClean="0"/>
              <a:t>Paired reading with another class</a:t>
            </a:r>
          </a:p>
          <a:p>
            <a:pPr>
              <a:buNone/>
            </a:pPr>
            <a:r>
              <a:rPr lang="en-GB" sz="3200" dirty="0" smtClean="0"/>
              <a:t>Acorns and Beech</a:t>
            </a:r>
          </a:p>
          <a:p>
            <a:pPr>
              <a:buNone/>
            </a:pPr>
            <a:r>
              <a:rPr lang="en-GB" sz="3200" dirty="0" smtClean="0"/>
              <a:t>Maples and Rowan</a:t>
            </a:r>
          </a:p>
          <a:p>
            <a:pPr>
              <a:buNone/>
            </a:pPr>
            <a:r>
              <a:rPr lang="en-GB" sz="3200" dirty="0" smtClean="0"/>
              <a:t>Silver Birch and Elm </a:t>
            </a:r>
          </a:p>
          <a:p>
            <a:pPr>
              <a:buNone/>
            </a:pPr>
            <a:r>
              <a:rPr lang="en-GB" sz="3200" dirty="0" smtClean="0"/>
              <a:t>Willow and Oak </a:t>
            </a:r>
            <a:endParaRPr lang="en-GB" sz="3200" dirty="0" smtClean="0"/>
          </a:p>
          <a:p>
            <a:endParaRPr lang="en-GB" dirty="0"/>
          </a:p>
        </p:txBody>
      </p:sp>
      <p:pic>
        <p:nvPicPr>
          <p:cNvPr id="4" name="Picture 3" descr="Bookshop on the Square.JPG"/>
          <p:cNvPicPr>
            <a:picLocks noChangeAspect="1"/>
          </p:cNvPicPr>
          <p:nvPr/>
        </p:nvPicPr>
        <p:blipFill>
          <a:blip r:embed="rId3"/>
          <a:stretch>
            <a:fillRect/>
          </a:stretch>
        </p:blipFill>
        <p:spPr>
          <a:xfrm>
            <a:off x="5715008" y="4071942"/>
            <a:ext cx="1976433" cy="245745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Favourite Authors </a:t>
            </a:r>
            <a:endParaRPr lang="en-GB" dirty="0"/>
          </a:p>
        </p:txBody>
      </p:sp>
      <p:sp>
        <p:nvSpPr>
          <p:cNvPr id="3" name="Content Placeholder 2"/>
          <p:cNvSpPr>
            <a:spLocks noGrp="1"/>
          </p:cNvSpPr>
          <p:nvPr>
            <p:ph idx="1"/>
          </p:nvPr>
        </p:nvSpPr>
        <p:spPr/>
        <p:txBody>
          <a:bodyPr/>
          <a:lstStyle/>
          <a:p>
            <a:r>
              <a:rPr lang="en-GB" sz="4000" dirty="0" smtClean="0"/>
              <a:t>5. George Orwell</a:t>
            </a:r>
          </a:p>
          <a:p>
            <a:r>
              <a:rPr lang="en-GB" sz="4000" dirty="0" smtClean="0"/>
              <a:t>4</a:t>
            </a:r>
            <a:r>
              <a:rPr lang="en-GB" sz="4000" dirty="0" smtClean="0"/>
              <a:t>. J K Rowling</a:t>
            </a:r>
          </a:p>
          <a:p>
            <a:r>
              <a:rPr lang="en-GB" sz="4000" dirty="0" smtClean="0"/>
              <a:t>3. Enid </a:t>
            </a:r>
            <a:r>
              <a:rPr lang="en-GB" sz="4000" dirty="0" err="1" smtClean="0"/>
              <a:t>Blyton</a:t>
            </a:r>
            <a:r>
              <a:rPr lang="en-GB" sz="4000" dirty="0" smtClean="0"/>
              <a:t> </a:t>
            </a:r>
          </a:p>
          <a:p>
            <a:r>
              <a:rPr lang="en-GB" sz="4000" dirty="0" smtClean="0"/>
              <a:t>2. Julia Donaldson</a:t>
            </a:r>
          </a:p>
          <a:p>
            <a:r>
              <a:rPr lang="en-GB" sz="4000" dirty="0" smtClean="0"/>
              <a:t>1</a:t>
            </a:r>
            <a:r>
              <a:rPr lang="en-GB" sz="4000" dirty="0" smtClean="0"/>
              <a:t>. </a:t>
            </a:r>
            <a:r>
              <a:rPr lang="en-GB" sz="4000" dirty="0" err="1" smtClean="0"/>
              <a:t>Roald</a:t>
            </a:r>
            <a:r>
              <a:rPr lang="en-GB" sz="4000" dirty="0" smtClean="0"/>
              <a:t> Dahl</a:t>
            </a:r>
          </a:p>
          <a:p>
            <a:pPr>
              <a:buNone/>
            </a:pPr>
            <a:endParaRPr lang="en-GB"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Books.... </a:t>
            </a:r>
            <a:endParaRPr lang="en-GB" dirty="0"/>
          </a:p>
        </p:txBody>
      </p:sp>
      <p:pic>
        <p:nvPicPr>
          <p:cNvPr id="1026" name="Picture 2"/>
          <p:cNvPicPr>
            <a:picLocks noGrp="1" noChangeAspect="1" noChangeArrowheads="1"/>
          </p:cNvPicPr>
          <p:nvPr>
            <p:ph idx="1"/>
          </p:nvPr>
        </p:nvPicPr>
        <p:blipFill>
          <a:blip r:embed="rId2"/>
          <a:srcRect/>
          <a:stretch>
            <a:fillRect/>
          </a:stretch>
        </p:blipFill>
        <p:spPr bwMode="auto">
          <a:xfrm>
            <a:off x="4643438" y="357166"/>
            <a:ext cx="1285884" cy="214314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rot="424703">
            <a:off x="6128451" y="490862"/>
            <a:ext cx="1143008" cy="214314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00034" y="1571612"/>
            <a:ext cx="1500198" cy="2000264"/>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rot="666496">
            <a:off x="1891899" y="1601574"/>
            <a:ext cx="1243463" cy="196267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500034" y="3929066"/>
            <a:ext cx="1714512" cy="2143140"/>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rot="906017">
            <a:off x="2192587" y="3934059"/>
            <a:ext cx="1428760" cy="2214578"/>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a:srcRect/>
          <a:stretch>
            <a:fillRect/>
          </a:stretch>
        </p:blipFill>
        <p:spPr bwMode="auto">
          <a:xfrm>
            <a:off x="3786182" y="2571744"/>
            <a:ext cx="1643074" cy="2428892"/>
          </a:xfrm>
          <a:prstGeom prst="rect">
            <a:avLst/>
          </a:prstGeom>
          <a:noFill/>
          <a:ln w="9525">
            <a:noFill/>
            <a:miter lim="800000"/>
            <a:headEnd/>
            <a:tailEnd/>
          </a:ln>
          <a:effectLst/>
        </p:spPr>
      </p:pic>
      <p:pic>
        <p:nvPicPr>
          <p:cNvPr id="1033" name="Picture 9"/>
          <p:cNvPicPr>
            <a:picLocks noChangeAspect="1" noChangeArrowheads="1"/>
          </p:cNvPicPr>
          <p:nvPr/>
        </p:nvPicPr>
        <p:blipFill>
          <a:blip r:embed="rId9"/>
          <a:srcRect/>
          <a:stretch>
            <a:fillRect/>
          </a:stretch>
        </p:blipFill>
        <p:spPr bwMode="auto">
          <a:xfrm rot="633056">
            <a:off x="5321100" y="2685040"/>
            <a:ext cx="1428760" cy="2071702"/>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0"/>
          <a:srcRect/>
          <a:stretch>
            <a:fillRect/>
          </a:stretch>
        </p:blipFill>
        <p:spPr bwMode="auto">
          <a:xfrm>
            <a:off x="3571868" y="4714884"/>
            <a:ext cx="1414465" cy="1947864"/>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1"/>
          <a:srcRect/>
          <a:stretch>
            <a:fillRect/>
          </a:stretch>
        </p:blipFill>
        <p:spPr bwMode="auto">
          <a:xfrm rot="21015225">
            <a:off x="2908771" y="2429403"/>
            <a:ext cx="981075" cy="1533525"/>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2"/>
          <a:srcRect/>
          <a:stretch>
            <a:fillRect/>
          </a:stretch>
        </p:blipFill>
        <p:spPr bwMode="auto">
          <a:xfrm>
            <a:off x="6000760" y="4643446"/>
            <a:ext cx="1714512" cy="1928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three books </a:t>
            </a:r>
            <a:endParaRPr lang="en-GB" dirty="0"/>
          </a:p>
        </p:txBody>
      </p:sp>
      <p:pic>
        <p:nvPicPr>
          <p:cNvPr id="2052" name="Picture 4"/>
          <p:cNvPicPr>
            <a:picLocks noGrp="1" noChangeAspect="1" noChangeArrowheads="1"/>
          </p:cNvPicPr>
          <p:nvPr>
            <p:ph idx="1"/>
          </p:nvPr>
        </p:nvPicPr>
        <p:blipFill>
          <a:blip r:embed="rId2"/>
          <a:srcRect/>
          <a:stretch>
            <a:fillRect/>
          </a:stretch>
        </p:blipFill>
        <p:spPr bwMode="auto">
          <a:xfrm>
            <a:off x="428596" y="1571612"/>
            <a:ext cx="1357322" cy="1552575"/>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500034" y="3643314"/>
            <a:ext cx="1428760" cy="1571636"/>
          </a:xfrm>
          <a:prstGeom prst="rect">
            <a:avLst/>
          </a:prstGeom>
          <a:noFill/>
          <a:ln w="9525">
            <a:noFill/>
            <a:miter lim="800000"/>
            <a:headEnd/>
            <a:tailEnd/>
          </a:ln>
          <a:effectLst/>
        </p:spPr>
      </p:pic>
      <p:sp>
        <p:nvSpPr>
          <p:cNvPr id="8" name="TextBox 7"/>
          <p:cNvSpPr txBox="1"/>
          <p:nvPr/>
        </p:nvSpPr>
        <p:spPr>
          <a:xfrm>
            <a:off x="1857356" y="2143116"/>
            <a:ext cx="7286644" cy="584775"/>
          </a:xfrm>
          <a:prstGeom prst="rect">
            <a:avLst/>
          </a:prstGeom>
          <a:noFill/>
        </p:spPr>
        <p:txBody>
          <a:bodyPr wrap="square" rtlCol="0">
            <a:spAutoFit/>
          </a:bodyPr>
          <a:lstStyle/>
          <a:p>
            <a:r>
              <a:rPr lang="en-GB" sz="3200" dirty="0" smtClean="0"/>
              <a:t>Danny the Champion of the World </a:t>
            </a:r>
            <a:endParaRPr lang="en-GB" sz="3200" dirty="0"/>
          </a:p>
        </p:txBody>
      </p:sp>
      <p:sp>
        <p:nvSpPr>
          <p:cNvPr id="9" name="TextBox 8"/>
          <p:cNvSpPr txBox="1"/>
          <p:nvPr/>
        </p:nvSpPr>
        <p:spPr>
          <a:xfrm>
            <a:off x="2071670" y="4143380"/>
            <a:ext cx="5500726" cy="584775"/>
          </a:xfrm>
          <a:prstGeom prst="rect">
            <a:avLst/>
          </a:prstGeom>
          <a:noFill/>
        </p:spPr>
        <p:txBody>
          <a:bodyPr wrap="square" rtlCol="0">
            <a:spAutoFit/>
          </a:bodyPr>
          <a:lstStyle/>
          <a:p>
            <a:r>
              <a:rPr lang="en-GB" sz="3200" dirty="0" smtClean="0"/>
              <a:t>Tiger Who Came For Tea</a:t>
            </a:r>
            <a:endParaRPr lang="en-GB" sz="3200" dirty="0"/>
          </a:p>
        </p:txBody>
      </p:sp>
      <p:pic>
        <p:nvPicPr>
          <p:cNvPr id="10" name="Picture 9"/>
          <p:cNvPicPr>
            <a:picLocks noChangeAspect="1" noChangeArrowheads="1"/>
          </p:cNvPicPr>
          <p:nvPr/>
        </p:nvPicPr>
        <p:blipFill>
          <a:blip r:embed="rId4"/>
          <a:srcRect/>
          <a:stretch>
            <a:fillRect/>
          </a:stretch>
        </p:blipFill>
        <p:spPr bwMode="auto">
          <a:xfrm rot="633056">
            <a:off x="5758555" y="114111"/>
            <a:ext cx="1428760" cy="1975304"/>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6715140" y="3714752"/>
            <a:ext cx="2028825" cy="2628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Winner is!!!</a:t>
            </a:r>
            <a:endParaRPr lang="en-GB" dirty="0"/>
          </a:p>
        </p:txBody>
      </p:sp>
      <p:pic>
        <p:nvPicPr>
          <p:cNvPr id="3074" name="Picture 2"/>
          <p:cNvPicPr>
            <a:picLocks noGrp="1" noChangeAspect="1" noChangeArrowheads="1"/>
          </p:cNvPicPr>
          <p:nvPr>
            <p:ph idx="1"/>
          </p:nvPr>
        </p:nvPicPr>
        <p:blipFill>
          <a:blip r:embed="rId2"/>
          <a:srcRect/>
          <a:stretch>
            <a:fillRect/>
          </a:stretch>
        </p:blipFill>
        <p:spPr bwMode="auto">
          <a:xfrm>
            <a:off x="2571736" y="1785926"/>
            <a:ext cx="3071834" cy="400052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143636" y="428604"/>
            <a:ext cx="1819277" cy="200026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story about a bookseller, an author and A Famous Book...</a:t>
            </a:r>
            <a:endParaRPr lang="en-GB" dirty="0"/>
          </a:p>
        </p:txBody>
      </p:sp>
      <p:pic>
        <p:nvPicPr>
          <p:cNvPr id="4098" name="Picture 2"/>
          <p:cNvPicPr>
            <a:picLocks noGrp="1" noChangeAspect="1" noChangeArrowheads="1"/>
          </p:cNvPicPr>
          <p:nvPr>
            <p:ph idx="1"/>
          </p:nvPr>
        </p:nvPicPr>
        <p:blipFill>
          <a:blip r:embed="rId2"/>
          <a:srcRect/>
          <a:stretch>
            <a:fillRect/>
          </a:stretch>
        </p:blipFill>
        <p:spPr bwMode="auto">
          <a:xfrm>
            <a:off x="428596" y="1714488"/>
            <a:ext cx="2857520" cy="204108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071934" y="1643050"/>
            <a:ext cx="3648072" cy="2786082"/>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rot="302453">
            <a:off x="5898513" y="3928783"/>
            <a:ext cx="1735256" cy="2627224"/>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357158" y="4071942"/>
            <a:ext cx="2143140" cy="2428892"/>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a:srcRect/>
          <a:stretch>
            <a:fillRect/>
          </a:stretch>
        </p:blipFill>
        <p:spPr bwMode="auto">
          <a:xfrm>
            <a:off x="3071802" y="4786322"/>
            <a:ext cx="1390650" cy="1543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121</TotalTime>
  <Words>146</Words>
  <Application>Microsoft Office PowerPoint</Application>
  <PresentationFormat>On-screen Show (4:3)</PresentationFormat>
  <Paragraphs>26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Opulent</vt:lpstr>
      <vt:lpstr>World Book Day </vt:lpstr>
      <vt:lpstr>World Book was created by unesco ion 23rd April 1995. It is a worldwide celebration of books and reading and is marked in over 100 countries in the world.   The first world book day in the uk took place in 1997 to encourage young people to enjoy the pleasure of books.</vt:lpstr>
      <vt:lpstr>World book day 2023</vt:lpstr>
      <vt:lpstr>Our Favourite Authors </vt:lpstr>
      <vt:lpstr>The Books.... </vt:lpstr>
      <vt:lpstr>Top three books </vt:lpstr>
      <vt:lpstr>The Winner is!!!</vt:lpstr>
      <vt:lpstr>A story about a bookseller, an author and A Famous Book...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Book Day</dc:title>
  <dc:creator>lm</dc:creator>
  <cp:lastModifiedBy>lm</cp:lastModifiedBy>
  <cp:revision>13</cp:revision>
  <dcterms:created xsi:type="dcterms:W3CDTF">2023-03-01T14:52:41Z</dcterms:created>
  <dcterms:modified xsi:type="dcterms:W3CDTF">2023-03-01T16:54:32Z</dcterms:modified>
</cp:coreProperties>
</file>